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22" name="Sous-titr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C80FDA-3067-4844-B4D8-B208B70668CE}" type="datetimeFigureOut">
              <a:rPr lang="fr-FR" smtClean="0"/>
              <a:t>01/02/2017</a:t>
            </a:fld>
            <a:endParaRPr lang="fr-FR"/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469A67-501B-43E0-A27F-8AB6F6B80C98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lips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C80FDA-3067-4844-B4D8-B208B70668CE}" type="datetimeFigureOut">
              <a:rPr lang="fr-FR" smtClean="0"/>
              <a:t>01/02/2017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469A67-501B-43E0-A27F-8AB6F6B80C9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C80FDA-3067-4844-B4D8-B208B70668CE}" type="datetimeFigureOut">
              <a:rPr lang="fr-FR" smtClean="0"/>
              <a:t>01/02/2017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469A67-501B-43E0-A27F-8AB6F6B80C9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C80FDA-3067-4844-B4D8-B208B70668CE}" type="datetimeFigureOut">
              <a:rPr lang="fr-FR" smtClean="0"/>
              <a:t>01/02/2017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469A67-501B-43E0-A27F-8AB6F6B80C9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C80FDA-3067-4844-B4D8-B208B70668CE}" type="datetimeFigureOut">
              <a:rPr lang="fr-FR" smtClean="0"/>
              <a:t>01/02/2017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469A67-501B-43E0-A27F-8AB6F6B80C98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lips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C80FDA-3067-4844-B4D8-B208B70668CE}" type="datetimeFigureOut">
              <a:rPr lang="fr-FR" smtClean="0"/>
              <a:t>01/02/2017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469A67-501B-43E0-A27F-8AB6F6B80C9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C80FDA-3067-4844-B4D8-B208B70668CE}" type="datetimeFigureOut">
              <a:rPr lang="fr-FR" smtClean="0"/>
              <a:t>01/02/2017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469A67-501B-43E0-A27F-8AB6F6B80C9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C80FDA-3067-4844-B4D8-B208B70668CE}" type="datetimeFigureOut">
              <a:rPr lang="fr-FR" smtClean="0"/>
              <a:t>01/02/2017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469A67-501B-43E0-A27F-8AB6F6B80C9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C80FDA-3067-4844-B4D8-B208B70668CE}" type="datetimeFigureOut">
              <a:rPr lang="fr-FR" smtClean="0"/>
              <a:t>01/02/2017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469A67-501B-43E0-A27F-8AB6F6B80C98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C80FDA-3067-4844-B4D8-B208B70668CE}" type="datetimeFigureOut">
              <a:rPr lang="fr-FR" smtClean="0"/>
              <a:t>01/02/2017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469A67-501B-43E0-A27F-8AB6F6B80C9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C80FDA-3067-4844-B4D8-B208B70668CE}" type="datetimeFigureOut">
              <a:rPr lang="fr-FR" smtClean="0"/>
              <a:t>01/02/2017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469A67-501B-43E0-A27F-8AB6F6B80C98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9" name="Organigramme : Processu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Organigramme : Processu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teurs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lips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Bouée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Espace réservé du titre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A5C80FDA-3067-4844-B4D8-B208B70668CE}" type="datetimeFigureOut">
              <a:rPr lang="fr-FR" smtClean="0"/>
              <a:t>01/02/2017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fr-FR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DB469A67-501B-43E0-A27F-8AB6F6B80C98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fr-FR" dirty="0" smtClean="0"/>
              <a:t>Voyage scolaire à Dublin - 2ST2S </a:t>
            </a:r>
            <a:r>
              <a:rPr lang="fr-FR" b="1" dirty="0" smtClean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fr-FR" b="1" dirty="0" smtClean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fr-FR" dirty="0" smtClean="0"/>
              <a:t>du 16 au 20 janvier 2017 </a:t>
            </a:r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47800"/>
            <a:ext cx="3672408" cy="2413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08920"/>
            <a:ext cx="5544616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29662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2994422" cy="39925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60648"/>
            <a:ext cx="4067944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429000"/>
            <a:ext cx="3995936" cy="29523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53300069"/>
      </p:ext>
    </p:extLst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Pause déjeuner au lycée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628800"/>
            <a:ext cx="6804248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62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80112" y="1066800"/>
            <a:ext cx="3456384" cy="922040"/>
          </a:xfrm>
        </p:spPr>
        <p:txBody>
          <a:bodyPr/>
          <a:lstStyle/>
          <a:p>
            <a:r>
              <a:rPr lang="fr-FR" dirty="0" smtClean="0"/>
              <a:t>Cathédrale Saint Patrick </a:t>
            </a:r>
            <a:endParaRPr lang="fr-FR" dirty="0"/>
          </a:p>
        </p:txBody>
      </p:sp>
      <p:pic>
        <p:nvPicPr>
          <p:cNvPr id="5" name="Espace réservé pour une image 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8" b="20178"/>
          <a:stretch>
            <a:fillRect/>
          </a:stretch>
        </p:blipFill>
        <p:spPr/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/>
              <a:t>L'édifice se situe à la source, où le saint patron baptisa ses fidèles</a:t>
            </a:r>
          </a:p>
        </p:txBody>
      </p:sp>
    </p:spTree>
    <p:extLst>
      <p:ext uri="{BB962C8B-B14F-4D97-AF65-F5344CB8AC3E}">
        <p14:creationId xmlns:p14="http://schemas.microsoft.com/office/powerpoint/2010/main" val="195616371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80728"/>
            <a:ext cx="7200800" cy="5267672"/>
          </a:xfrm>
        </p:spPr>
      </p:pic>
    </p:spTree>
    <p:extLst>
      <p:ext uri="{BB962C8B-B14F-4D97-AF65-F5344CB8AC3E}">
        <p14:creationId xmlns:p14="http://schemas.microsoft.com/office/powerpoint/2010/main" val="1501594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3000">
        <p:dissolve/>
      </p:transition>
    </mc:Choice>
    <mc:Fallback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60648"/>
            <a:ext cx="3491897" cy="3095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04"/>
            <a:ext cx="3435846" cy="48691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573016"/>
            <a:ext cx="4644008" cy="316835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06545692"/>
      </p:ext>
    </p:extLst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12" y="969963"/>
            <a:ext cx="3086100" cy="4114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Espace réservé du contenu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387" y="969963"/>
            <a:ext cx="3086100" cy="4114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59627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88640"/>
            <a:ext cx="2994422" cy="3992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16"/>
            <a:ext cx="2643758" cy="4509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268760"/>
            <a:ext cx="2571750" cy="3501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0693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08104" y="1066800"/>
            <a:ext cx="3528392" cy="706016"/>
          </a:xfrm>
        </p:spPr>
        <p:txBody>
          <a:bodyPr/>
          <a:lstStyle/>
          <a:p>
            <a:r>
              <a:rPr lang="fr-FR" dirty="0" smtClean="0"/>
              <a:t>Leçon de danse irlandaise </a:t>
            </a:r>
            <a:endParaRPr lang="fr-FR" dirty="0"/>
          </a:p>
        </p:txBody>
      </p:sp>
      <p:pic>
        <p:nvPicPr>
          <p:cNvPr id="5" name="Espace réservé pour une image 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85000642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88640"/>
            <a:ext cx="3635896" cy="32849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757" y="3717032"/>
            <a:ext cx="3630547" cy="28411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3147814" cy="37444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4372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80112" y="1066800"/>
            <a:ext cx="3456384" cy="706016"/>
          </a:xfrm>
        </p:spPr>
        <p:txBody>
          <a:bodyPr/>
          <a:lstStyle/>
          <a:p>
            <a:r>
              <a:rPr lang="fr-FR" dirty="0" smtClean="0"/>
              <a:t>Joyeux anniversaire Chloé </a:t>
            </a:r>
            <a:endParaRPr lang="fr-FR" dirty="0"/>
          </a:p>
        </p:txBody>
      </p:sp>
      <p:pic>
        <p:nvPicPr>
          <p:cNvPr id="5" name="Espace réservé pour une image 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fr-FR" dirty="0" smtClean="0"/>
              <a:t>16 ans à Dublin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1428778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547926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Lunch at pub</a:t>
            </a:r>
            <a:br>
              <a:rPr lang="fr-FR" dirty="0" smtClean="0"/>
            </a:br>
            <a:r>
              <a:rPr lang="fr-FR" dirty="0" err="1" smtClean="0"/>
              <a:t>stags</a:t>
            </a:r>
            <a:r>
              <a:rPr lang="fr-FR" dirty="0" smtClean="0"/>
              <a:t> </a:t>
            </a:r>
            <a:r>
              <a:rPr lang="fr-FR" dirty="0" err="1" smtClean="0"/>
              <a:t>head</a:t>
            </a:r>
            <a:r>
              <a:rPr lang="fr-FR" dirty="0" smtClean="0"/>
              <a:t>  </a:t>
            </a:r>
            <a:endParaRPr lang="fr-FR" dirty="0"/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4624"/>
            <a:ext cx="2994422" cy="39925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33056"/>
            <a:ext cx="4211960" cy="26369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47664" y="908720"/>
            <a:ext cx="3923928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716016" y="3850171"/>
            <a:ext cx="3563888" cy="299695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02404175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91" y="476250"/>
            <a:ext cx="7533217" cy="56499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69433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836712"/>
            <a:ext cx="7200800" cy="5411688"/>
          </a:xfrm>
        </p:spPr>
      </p:pic>
    </p:spTree>
    <p:extLst>
      <p:ext uri="{BB962C8B-B14F-4D97-AF65-F5344CB8AC3E}">
        <p14:creationId xmlns:p14="http://schemas.microsoft.com/office/powerpoint/2010/main" val="3310532759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chocolaterie </a:t>
            </a:r>
            <a:r>
              <a:rPr lang="fr-FR" dirty="0" err="1" smtClean="0"/>
              <a:t>Butler’s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12" y="969963"/>
            <a:ext cx="30861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Espace réservé du contenu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075" y="1518841"/>
            <a:ext cx="4022725" cy="30170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76131351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Atelier de décoration 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5" y="1447800"/>
            <a:ext cx="6400800" cy="4800600"/>
          </a:xfrm>
        </p:spPr>
      </p:pic>
    </p:spTree>
    <p:extLst>
      <p:ext uri="{BB962C8B-B14F-4D97-AF65-F5344CB8AC3E}">
        <p14:creationId xmlns:p14="http://schemas.microsoft.com/office/powerpoint/2010/main" val="4086987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3000">
        <p:dissolve/>
      </p:transition>
    </mc:Choice>
    <mc:Fallback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4022725" cy="30170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Espace réservé du contenu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27981"/>
            <a:ext cx="4022725" cy="30170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005064"/>
            <a:ext cx="3131840" cy="230425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80729135"/>
      </p:ext>
    </p:extLst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La national </a:t>
            </a:r>
            <a:r>
              <a:rPr lang="fr-FR" dirty="0" err="1" smtClean="0"/>
              <a:t>gallery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556792"/>
            <a:ext cx="666023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63375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Atelier carnet de voyage 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18841"/>
            <a:ext cx="4022725" cy="30170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Espace réservé du contenu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387" y="969963"/>
            <a:ext cx="3086100" cy="4114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3752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24744"/>
            <a:ext cx="7128792" cy="5123656"/>
          </a:xfrm>
        </p:spPr>
      </p:pic>
    </p:spTree>
    <p:extLst>
      <p:ext uri="{BB962C8B-B14F-4D97-AF65-F5344CB8AC3E}">
        <p14:creationId xmlns:p14="http://schemas.microsoft.com/office/powerpoint/2010/main" val="2818571907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5436096" y="1066800"/>
            <a:ext cx="3194000" cy="778024"/>
          </a:xfrm>
        </p:spPr>
        <p:txBody>
          <a:bodyPr/>
          <a:lstStyle/>
          <a:p>
            <a:r>
              <a:rPr lang="fr-FR" dirty="0" smtClean="0"/>
              <a:t>Le </a:t>
            </a:r>
            <a:r>
              <a:rPr lang="fr-FR" dirty="0" err="1" smtClean="0"/>
              <a:t>museum</a:t>
            </a:r>
            <a:r>
              <a:rPr lang="fr-FR" dirty="0" smtClean="0"/>
              <a:t> d’histoires naturelles </a:t>
            </a:r>
            <a:endParaRPr lang="fr-FR" dirty="0"/>
          </a:p>
        </p:txBody>
      </p:sp>
      <p:pic>
        <p:nvPicPr>
          <p:cNvPr id="8" name="Espace réservé pour une image 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8" b="20178"/>
          <a:stretch>
            <a:fillRect/>
          </a:stretch>
        </p:blipFill>
        <p:spPr/>
      </p:pic>
      <p:sp>
        <p:nvSpPr>
          <p:cNvPr id="7" name="Espace réservé du texte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 smtClean="0"/>
              <a:t>Aussi appelé Dead Zoo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0842395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4572000" cy="35010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005064"/>
            <a:ext cx="3059849" cy="24091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04664"/>
            <a:ext cx="4499992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7623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562000"/>
          </a:xfrm>
        </p:spPr>
        <p:txBody>
          <a:bodyPr/>
          <a:lstStyle/>
          <a:p>
            <a:pPr algn="ctr"/>
            <a:r>
              <a:rPr lang="fr-FR" dirty="0" smtClean="0"/>
              <a:t>Molly Malone 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/>
              <a:t>Molly serait une jolie poissonnière vendant son poisson dans les rues de Dublin au XVIIème siècle, et qui périt à la suite d’une forte fièvre.</a:t>
            </a:r>
          </a:p>
          <a:p>
            <a:endParaRPr lang="fr-FR" dirty="0"/>
          </a:p>
        </p:txBody>
      </p:sp>
      <p:pic>
        <p:nvPicPr>
          <p:cNvPr id="9" name="Espace réservé pour une image  8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06709996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Shopping </a:t>
            </a:r>
            <a:endParaRPr lang="fr-FR" dirty="0"/>
          </a:p>
        </p:txBody>
      </p:sp>
      <p:pic>
        <p:nvPicPr>
          <p:cNvPr id="5" name="Espace réservé pour une image 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>
          <a:xfrm>
            <a:off x="838200" y="1143003"/>
            <a:ext cx="4419600" cy="4158205"/>
          </a:xfrm>
        </p:spPr>
      </p:pic>
    </p:spTree>
    <p:extLst>
      <p:ext uri="{BB962C8B-B14F-4D97-AF65-F5344CB8AC3E}">
        <p14:creationId xmlns:p14="http://schemas.microsoft.com/office/powerpoint/2010/main" val="1412786958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691942"/>
          </a:xfrm>
        </p:spPr>
        <p:txBody>
          <a:bodyPr/>
          <a:lstStyle/>
          <a:p>
            <a:r>
              <a:rPr lang="fr-FR" dirty="0" smtClean="0"/>
              <a:t>Aéroport de Dublin </a:t>
            </a:r>
            <a:endParaRPr lang="fr-FR" dirty="0"/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1124744"/>
            <a:ext cx="7344816" cy="50014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9085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Fin du séjour 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dirty="0" smtClean="0"/>
              <a:t>Départ de Dublin 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fr-FR" dirty="0" smtClean="0"/>
              <a:t>Arrivée à Nantes 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18841"/>
            <a:ext cx="4022725" cy="301704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Espace réservé du contenu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075" y="1518841"/>
            <a:ext cx="4022725" cy="301704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50409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778416"/>
          </a:xfrm>
        </p:spPr>
        <p:txBody>
          <a:bodyPr/>
          <a:lstStyle/>
          <a:p>
            <a:pPr algn="ctr"/>
            <a:r>
              <a:rPr lang="fr-FR" dirty="0" smtClean="0"/>
              <a:t>Merci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24744"/>
            <a:ext cx="6948264" cy="496855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987824" y="6227278"/>
            <a:ext cx="5748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Hélène </a:t>
            </a:r>
            <a:r>
              <a:rPr lang="fr-FR" dirty="0" err="1" smtClean="0"/>
              <a:t>Enhart</a:t>
            </a:r>
            <a:r>
              <a:rPr lang="fr-FR" dirty="0" smtClean="0"/>
              <a:t> – Marie Roy-Lamoureux – Christine Wilson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3318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3000">
        <p:dissolve/>
      </p:transition>
    </mc:Choice>
    <mc:Fallback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79208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 smtClean="0"/>
              <a:t>Visite du Trinity </a:t>
            </a:r>
            <a:r>
              <a:rPr lang="fr-FR" dirty="0" err="1" smtClean="0"/>
              <a:t>college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97" y="966065"/>
            <a:ext cx="1800200" cy="2485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966210"/>
            <a:ext cx="3275856" cy="27089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789040"/>
            <a:ext cx="2211710" cy="30689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044" y="3284984"/>
            <a:ext cx="2715766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996952"/>
            <a:ext cx="2139702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20389573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634008"/>
          </a:xfrm>
        </p:spPr>
        <p:txBody>
          <a:bodyPr/>
          <a:lstStyle/>
          <a:p>
            <a:pPr algn="ctr"/>
            <a:r>
              <a:rPr lang="fr-FR" dirty="0" smtClean="0"/>
              <a:t>La </a:t>
            </a:r>
            <a:r>
              <a:rPr lang="fr-FR" dirty="0" err="1" smtClean="0"/>
              <a:t>old</a:t>
            </a:r>
            <a:r>
              <a:rPr lang="fr-FR" dirty="0" smtClean="0"/>
              <a:t> </a:t>
            </a:r>
            <a:r>
              <a:rPr lang="fr-FR" dirty="0" err="1" smtClean="0"/>
              <a:t>library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Espace réservé pour une image 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8" b="20178"/>
          <a:stretch>
            <a:fillRect/>
          </a:stretch>
        </p:blipFill>
        <p:spPr/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 smtClean="0"/>
              <a:t>La plus ancienne bibliothèque de la ville connue pour les livres rares qu’elle protège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6173437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book of </a:t>
            </a:r>
            <a:r>
              <a:rPr lang="fr-FR" dirty="0" err="1" smtClean="0"/>
              <a:t>kells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Manuscrit illustré daté de l’an 800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fr-FR" dirty="0" smtClean="0"/>
              <a:t>Les enluminures </a:t>
            </a: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5574"/>
            <a:ext cx="4022725" cy="3223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2774083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32408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763950"/>
          </a:xfrm>
        </p:spPr>
        <p:txBody>
          <a:bodyPr/>
          <a:lstStyle/>
          <a:p>
            <a:r>
              <a:rPr lang="fr-FR" dirty="0" smtClean="0"/>
              <a:t>Rencontre des familles irlandaises 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15214" y="2553338"/>
            <a:ext cx="2817253" cy="5000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4664"/>
            <a:ext cx="4067944" cy="31409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89932772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32656"/>
            <a:ext cx="3852267" cy="3429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47156"/>
            <a:ext cx="4828505" cy="39925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38851754"/>
      </p:ext>
    </p:extLst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850032"/>
          </a:xfrm>
        </p:spPr>
        <p:txBody>
          <a:bodyPr/>
          <a:lstStyle/>
          <a:p>
            <a:r>
              <a:rPr lang="fr-FR" dirty="0" smtClean="0"/>
              <a:t>Intégration scolaire </a:t>
            </a:r>
            <a:endParaRPr lang="fr-FR" dirty="0"/>
          </a:p>
        </p:txBody>
      </p:sp>
      <p:pic>
        <p:nvPicPr>
          <p:cNvPr id="5" name="Espace réservé pour une image 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8" b="20178"/>
          <a:stretch>
            <a:fillRect/>
          </a:stretch>
        </p:blipFill>
        <p:spPr>
          <a:xfrm>
            <a:off x="838200" y="1143003"/>
            <a:ext cx="4419600" cy="4230213"/>
          </a:xfrm>
        </p:spPr>
      </p:pic>
    </p:spTree>
    <p:extLst>
      <p:ext uri="{BB962C8B-B14F-4D97-AF65-F5344CB8AC3E}">
        <p14:creationId xmlns:p14="http://schemas.microsoft.com/office/powerpoint/2010/main" val="2824201208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117</TotalTime>
  <Words>152</Words>
  <Application>Microsoft Office PowerPoint</Application>
  <PresentationFormat>Affichage à l'écran (4:3)</PresentationFormat>
  <Paragraphs>31</Paragraphs>
  <Slides>33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4" baseType="lpstr">
      <vt:lpstr>Solstice</vt:lpstr>
      <vt:lpstr>Voyage scolaire à Dublin - 2ST2S  du 16 au 20 janvier 2017 </vt:lpstr>
      <vt:lpstr>Lunch at pub stags head  </vt:lpstr>
      <vt:lpstr>Molly Malone </vt:lpstr>
      <vt:lpstr>Visite du Trinity college </vt:lpstr>
      <vt:lpstr>La old library </vt:lpstr>
      <vt:lpstr>Le book of kells </vt:lpstr>
      <vt:lpstr>Rencontre des familles irlandaises </vt:lpstr>
      <vt:lpstr>Présentation PowerPoint</vt:lpstr>
      <vt:lpstr>Intégration scolaire </vt:lpstr>
      <vt:lpstr>Présentation PowerPoint</vt:lpstr>
      <vt:lpstr>Pause déjeuner au lycée </vt:lpstr>
      <vt:lpstr>Cathédrale Saint Patrick </vt:lpstr>
      <vt:lpstr>Présentation PowerPoint</vt:lpstr>
      <vt:lpstr>Présentation PowerPoint</vt:lpstr>
      <vt:lpstr>Présentation PowerPoint</vt:lpstr>
      <vt:lpstr>Présentation PowerPoint</vt:lpstr>
      <vt:lpstr>Leçon de danse irlandaise </vt:lpstr>
      <vt:lpstr>Présentation PowerPoint</vt:lpstr>
      <vt:lpstr>Joyeux anniversaire Chloé </vt:lpstr>
      <vt:lpstr>Présentation PowerPoint</vt:lpstr>
      <vt:lpstr>Présentation PowerPoint</vt:lpstr>
      <vt:lpstr>La chocolaterie Butler’s </vt:lpstr>
      <vt:lpstr>Atelier de décoration </vt:lpstr>
      <vt:lpstr>Présentation PowerPoint</vt:lpstr>
      <vt:lpstr>La national gallery </vt:lpstr>
      <vt:lpstr>Atelier carnet de voyage </vt:lpstr>
      <vt:lpstr>Présentation PowerPoint</vt:lpstr>
      <vt:lpstr>Le museum d’histoires naturelles </vt:lpstr>
      <vt:lpstr>Présentation PowerPoint</vt:lpstr>
      <vt:lpstr>Shopping </vt:lpstr>
      <vt:lpstr>Aéroport de Dublin </vt:lpstr>
      <vt:lpstr>Fin du séjour </vt:lpstr>
      <vt:lpstr>Merci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Voyage scolaire à Dublin - 2ST2S  du 16 au 20 janvier 2017</dc:title>
  <dc:creator>Hélene</dc:creator>
  <cp:lastModifiedBy>Hélene</cp:lastModifiedBy>
  <cp:revision>14</cp:revision>
  <dcterms:created xsi:type="dcterms:W3CDTF">2017-02-01T12:16:36Z</dcterms:created>
  <dcterms:modified xsi:type="dcterms:W3CDTF">2017-02-01T14:38:26Z</dcterms:modified>
</cp:coreProperties>
</file>