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80" r:id="rId1"/>
  </p:sldMasterIdLst>
  <p:notesMasterIdLst>
    <p:notesMasterId r:id="rId9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660"/>
  </p:normalViewPr>
  <p:slideViewPr>
    <p:cSldViewPr>
      <p:cViewPr varScale="1">
        <p:scale>
          <a:sx n="83" d="100"/>
          <a:sy n="83" d="100"/>
        </p:scale>
        <p:origin x="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F9C43-E9D8-4E84-8CC4-9222D35BBB0E}" type="datetimeFigureOut">
              <a:rPr lang="fr-FR" smtClean="0"/>
              <a:pPr/>
              <a:t>01/04/2018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947AD-B10B-4BAA-8184-CD2994E688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61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947AD-B10B-4BAA-8184-CD2994E6888E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947AD-B10B-4BAA-8184-CD2994E6888E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892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947AD-B10B-4BAA-8184-CD2994E6888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947AD-B10B-4BAA-8184-CD2994E6888E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01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947AD-B10B-4BAA-8184-CD2994E6888E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470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947AD-B10B-4BAA-8184-CD2994E6888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194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947AD-B10B-4BAA-8184-CD2994E6888E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90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75F5D-20CE-4C02-ABFA-D0CB53D588B8}" type="datetimeFigureOut">
              <a:rPr lang="fr-FR" smtClean="0"/>
              <a:pPr>
                <a:defRPr/>
              </a:pPr>
              <a:t>01/04/2018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38319-0BE0-41B6-90C4-AA5200C6623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CC131-4CC1-42DD-8FA7-7DAEDC28208E}" type="datetimeFigureOut">
              <a:rPr lang="fr-FR" smtClean="0"/>
              <a:pPr>
                <a:defRPr/>
              </a:pPr>
              <a:t>01/04/2018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943E1-98E9-459C-9A86-A26DAAB6BC2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AB82DD-1558-4A37-9940-8E5EC0C8D389}" type="datetimeFigureOut">
              <a:rPr lang="fr-FR" smtClean="0"/>
              <a:pPr>
                <a:defRPr/>
              </a:pPr>
              <a:t>01/04/2018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4FF3E-496E-4709-9E82-7B07190D9BE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07F1F-2FC1-468A-8AB9-1B3D2D4D83E9}" type="datetimeFigureOut">
              <a:rPr lang="fr-FR" smtClean="0"/>
              <a:pPr>
                <a:defRPr/>
              </a:pPr>
              <a:t>01/04/2018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F3259-42D8-47C9-9EAB-F11EA1ECD40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90C89-7811-4512-8F93-36534B7DD6C5}" type="datetimeFigureOut">
              <a:rPr lang="fr-FR" smtClean="0"/>
              <a:pPr>
                <a:defRPr/>
              </a:pPr>
              <a:t>01/04/2018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CFE31-07C1-4B2B-98F5-4E4800C72BF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49A3C-635C-4E67-9053-F54AB79DD50B}" type="datetimeFigureOut">
              <a:rPr lang="fr-FR" smtClean="0"/>
              <a:pPr>
                <a:defRPr/>
              </a:pPr>
              <a:t>01/04/2018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2CA03-3B87-4E6F-A055-2FB1FEEB07A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FE2B3E-9197-4F1A-8A01-D49B3AB7C276}" type="datetimeFigureOut">
              <a:rPr lang="fr-FR" smtClean="0"/>
              <a:pPr>
                <a:defRPr/>
              </a:pPr>
              <a:t>01/04/2018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082DA-7D8B-4384-BF07-05BB5E5753A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535DD-44AD-40A1-95DA-8E80FE47C23E}" type="datetimeFigureOut">
              <a:rPr lang="fr-FR" smtClean="0"/>
              <a:pPr>
                <a:defRPr/>
              </a:pPr>
              <a:t>01/04/2018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C6008-6DCC-4B11-9056-EF579EE5272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923188-117F-43B1-B70E-F93422E332CF}" type="datetimeFigureOut">
              <a:rPr lang="fr-FR" smtClean="0"/>
              <a:pPr>
                <a:defRPr/>
              </a:pPr>
              <a:t>01/04/2018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80AFE-EDDD-4EB6-87F5-CD3073444CF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0CCF3A-FBED-4B94-BF1F-D5CFA76AE84E}" type="datetimeFigureOut">
              <a:rPr lang="fr-FR" smtClean="0"/>
              <a:pPr>
                <a:defRPr/>
              </a:pPr>
              <a:t>01/04/2018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0A482-B6EF-450D-95B1-7C922FD8DB4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2BEB14-48D4-42AD-B54A-893497A079E8}" type="datetimeFigureOut">
              <a:rPr lang="fr-FR" smtClean="0"/>
              <a:pPr>
                <a:defRPr/>
              </a:pPr>
              <a:t>01/04/2018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27F45BE-DA4B-4097-9CA8-FA61212E385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A808437-C562-425C-B540-053EFDF78579}" type="datetimeFigureOut">
              <a:rPr lang="fr-FR" smtClean="0"/>
              <a:pPr>
                <a:defRPr/>
              </a:pPr>
              <a:t>01/04/2018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15B4546-278A-4161-901F-E991F0B37F48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://www.clker.com/clipart-3812.html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clker.com/clipart-3811.html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clker.com/clipart-3812.html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clker.com/clipart-3811.htm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clker.com/clipart-3812.html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clker.com/clipart-3811.htm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clker.com/clipart-3812.html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8.jpeg"/><Relationship Id="rId5" Type="http://schemas.openxmlformats.org/officeDocument/2006/relationships/hyperlink" Target="http://www.clker.com/clipart-3811.html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clker.com/clipart-3812.html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clker.com/clipart-3811.html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2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www.clker.com/clipart-3812.html" TargetMode="Externa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clker.com/clipart-3811.html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hyperlink" Target="http://www.clker.com/clipart-3812.html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clker.com/clipart-3811.htm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otel Icon Room Service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14275" y="-26046113"/>
            <a:ext cx="2857500" cy="2857500"/>
          </a:xfrm>
          <a:prstGeom prst="rect">
            <a:avLst/>
          </a:prstGeom>
          <a:noFill/>
        </p:spPr>
      </p:pic>
      <p:pic>
        <p:nvPicPr>
          <p:cNvPr id="18438" name="Picture 6" descr="Hotel Icon Room Service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14275" y="-26046113"/>
            <a:ext cx="2857500" cy="2857500"/>
          </a:xfrm>
          <a:prstGeom prst="rect">
            <a:avLst/>
          </a:prstGeom>
          <a:noFill/>
        </p:spPr>
      </p:pic>
      <p:pic>
        <p:nvPicPr>
          <p:cNvPr id="18442" name="Picture 10" descr="Hotel Icon Restaurant Clip Ar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14275" y="-26046113"/>
            <a:ext cx="2857500" cy="2857500"/>
          </a:xfrm>
          <a:prstGeom prst="rect">
            <a:avLst/>
          </a:prstGeom>
          <a:noFill/>
        </p:spPr>
      </p:pic>
      <p:sp>
        <p:nvSpPr>
          <p:cNvPr id="11" name="Rectangle : en biseau 10">
            <a:extLst>
              <a:ext uri="{FF2B5EF4-FFF2-40B4-BE49-F238E27FC236}">
                <a16:creationId xmlns:a16="http://schemas.microsoft.com/office/drawing/2014/main" id="{E06DF808-F219-4E58-8B0D-6D8BDE9B74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u="sng" dirty="0">
                <a:solidFill>
                  <a:schemeClr val="bg1"/>
                </a:solidFill>
              </a:rPr>
              <a:t>TP DEPLACE </a:t>
            </a:r>
          </a:p>
          <a:p>
            <a:pPr algn="ctr"/>
            <a:r>
              <a:rPr lang="fr-FR" sz="2800" b="1" u="sng" dirty="0">
                <a:solidFill>
                  <a:schemeClr val="bg1"/>
                </a:solidFill>
              </a:rPr>
              <a:t>MISE A NIVEAU</a:t>
            </a:r>
          </a:p>
          <a:p>
            <a:pPr algn="ctr"/>
            <a:endParaRPr lang="fr-FR" sz="2800" b="1" u="sng" dirty="0">
              <a:solidFill>
                <a:schemeClr val="bg1"/>
              </a:solidFill>
            </a:endParaRPr>
          </a:p>
          <a:p>
            <a:pPr algn="ctr"/>
            <a:r>
              <a:rPr lang="fr-FR" sz="2800" b="1" u="sng" dirty="0">
                <a:solidFill>
                  <a:schemeClr val="bg1"/>
                </a:solidFill>
              </a:rPr>
              <a:t>AU JARDIN DES FORGES A SAINT NAZAIRE</a:t>
            </a:r>
          </a:p>
          <a:p>
            <a:pPr algn="ctr"/>
            <a:endParaRPr lang="fr-FR" sz="2000" b="1" u="sng" dirty="0">
              <a:solidFill>
                <a:schemeClr val="bg1"/>
              </a:solidFill>
            </a:endParaRPr>
          </a:p>
          <a:p>
            <a:pPr algn="ctr"/>
            <a:r>
              <a:rPr lang="fr-FR" sz="2000" b="1" u="sng" dirty="0">
                <a:solidFill>
                  <a:schemeClr val="bg1"/>
                </a:solidFill>
              </a:rPr>
              <a:t>OBJECTIFS PEDAGOGIQUES : </a:t>
            </a:r>
          </a:p>
          <a:p>
            <a:pPr algn="ctr"/>
            <a:endParaRPr lang="fr-FR" sz="2000" b="1" dirty="0">
              <a:solidFill>
                <a:schemeClr val="bg1"/>
              </a:solidFill>
            </a:endParaRP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DECOUVERTE DE LA CULTURE BIOLOGIQUE</a:t>
            </a:r>
          </a:p>
          <a:p>
            <a:pPr algn="ctr"/>
            <a:endParaRPr lang="fr-FR" sz="2000" b="1" dirty="0">
              <a:solidFill>
                <a:schemeClr val="bg1"/>
              </a:solidFill>
            </a:endParaRP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SENSIBILISATION A LA BIODIVERSITE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40A14D3-061D-463D-BCA9-7A6A43C35F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3072341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FF69ED9-5EF3-465E-BDD8-765179469D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492" y="380356"/>
            <a:ext cx="2880321" cy="1916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D92B7BE-19BE-42AE-8937-392D6CACAF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598" y="3253579"/>
            <a:ext cx="1984956" cy="1116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150B272-4C57-4AE0-A17E-16CE7C6B6CD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7"/>
          <a:stretch/>
        </p:blipFill>
        <p:spPr>
          <a:xfrm>
            <a:off x="-29461" y="3331731"/>
            <a:ext cx="1714089" cy="1033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 : en biseau 17">
            <a:extLst>
              <a:ext uri="{FF2B5EF4-FFF2-40B4-BE49-F238E27FC236}">
                <a16:creationId xmlns:a16="http://schemas.microsoft.com/office/drawing/2014/main" id="{C53E64EB-E1D4-45EC-895A-98B291CC9031}"/>
              </a:ext>
            </a:extLst>
          </p:cNvPr>
          <p:cNvSpPr/>
          <p:nvPr/>
        </p:nvSpPr>
        <p:spPr>
          <a:xfrm>
            <a:off x="827584" y="5815584"/>
            <a:ext cx="7488832" cy="1042416"/>
          </a:xfrm>
          <a:prstGeom prst="bevel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Equipe enseignante : L.LEROYER/D.LEROYER/F.ALEXANDRE/R.MORISSON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otel Icon Room Service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14275" y="-26046113"/>
            <a:ext cx="2857500" cy="2857500"/>
          </a:xfrm>
          <a:prstGeom prst="rect">
            <a:avLst/>
          </a:prstGeom>
          <a:noFill/>
        </p:spPr>
      </p:pic>
      <p:pic>
        <p:nvPicPr>
          <p:cNvPr id="18438" name="Picture 6" descr="Hotel Icon Room Service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14275" y="-26046113"/>
            <a:ext cx="2857500" cy="2857500"/>
          </a:xfrm>
          <a:prstGeom prst="rect">
            <a:avLst/>
          </a:prstGeom>
          <a:noFill/>
        </p:spPr>
      </p:pic>
      <p:pic>
        <p:nvPicPr>
          <p:cNvPr id="18442" name="Picture 10" descr="Hotel Icon Restaurant Clip Ar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14275" y="-26046113"/>
            <a:ext cx="2857500" cy="2857500"/>
          </a:xfrm>
          <a:prstGeom prst="rect">
            <a:avLst/>
          </a:prstGeom>
          <a:noFill/>
        </p:spPr>
      </p:pic>
      <p:sp>
        <p:nvSpPr>
          <p:cNvPr id="10" name="Rectangle : en biseau 9">
            <a:extLst>
              <a:ext uri="{FF2B5EF4-FFF2-40B4-BE49-F238E27FC236}">
                <a16:creationId xmlns:a16="http://schemas.microsoft.com/office/drawing/2014/main" id="{FE5DF306-A10D-4DE3-AEE1-491AD3B00042}"/>
              </a:ext>
            </a:extLst>
          </p:cNvPr>
          <p:cNvSpPr/>
          <p:nvPr/>
        </p:nvSpPr>
        <p:spPr>
          <a:xfrm>
            <a:off x="2366628" y="350012"/>
            <a:ext cx="4410744" cy="9069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Explications culture BIO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E853837-F733-4ED4-A192-8EF5FAA445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6" y="1525478"/>
            <a:ext cx="3323861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F935F54-EBC5-43BF-BF07-603BEB0550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69" y="4286886"/>
            <a:ext cx="3323861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FBE3853-C615-4896-AD01-C1F08011B6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80" y="1525478"/>
            <a:ext cx="3546140" cy="2659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5440572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otel Icon Room Service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14275" y="-26046113"/>
            <a:ext cx="2857500" cy="2857500"/>
          </a:xfrm>
          <a:prstGeom prst="rect">
            <a:avLst/>
          </a:prstGeom>
          <a:noFill/>
        </p:spPr>
      </p:pic>
      <p:pic>
        <p:nvPicPr>
          <p:cNvPr id="18438" name="Picture 6" descr="Hotel Icon Room Service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14275" y="-26046113"/>
            <a:ext cx="2857500" cy="2857500"/>
          </a:xfrm>
          <a:prstGeom prst="rect">
            <a:avLst/>
          </a:prstGeom>
          <a:noFill/>
        </p:spPr>
      </p:pic>
      <p:pic>
        <p:nvPicPr>
          <p:cNvPr id="18442" name="Picture 10" descr="Hotel Icon Restaurant Clip Ar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14275" y="-26046113"/>
            <a:ext cx="2857500" cy="2857500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E8EE23D-8262-41F5-8DF9-4072B09AD1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92" y="4102227"/>
            <a:ext cx="3419872" cy="2564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AD9668F-AE9B-43D4-B7C1-675837A597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09944"/>
            <a:ext cx="3131840" cy="2348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F0C671A-048A-4282-B9C1-EB7CA4C89A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651" y="2366798"/>
            <a:ext cx="4175786" cy="31318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 : en biseau 13">
            <a:extLst>
              <a:ext uri="{FF2B5EF4-FFF2-40B4-BE49-F238E27FC236}">
                <a16:creationId xmlns:a16="http://schemas.microsoft.com/office/drawing/2014/main" id="{ACE37076-3E03-4126-A806-BB42DD4831EC}"/>
              </a:ext>
            </a:extLst>
          </p:cNvPr>
          <p:cNvSpPr/>
          <p:nvPr/>
        </p:nvSpPr>
        <p:spPr>
          <a:xfrm>
            <a:off x="2366628" y="350012"/>
            <a:ext cx="4410744" cy="9069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Fabrication de la pâte à Pizza</a:t>
            </a:r>
          </a:p>
        </p:txBody>
      </p:sp>
    </p:spTree>
    <p:extLst>
      <p:ext uri="{BB962C8B-B14F-4D97-AF65-F5344CB8AC3E}">
        <p14:creationId xmlns:p14="http://schemas.microsoft.com/office/powerpoint/2010/main" val="93474482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otel Icon Room Service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14275" y="-26046113"/>
            <a:ext cx="2857500" cy="2857500"/>
          </a:xfrm>
          <a:prstGeom prst="rect">
            <a:avLst/>
          </a:prstGeom>
          <a:noFill/>
        </p:spPr>
      </p:pic>
      <p:pic>
        <p:nvPicPr>
          <p:cNvPr id="18438" name="Picture 6" descr="Hotel Icon Room Service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14275" y="-26046113"/>
            <a:ext cx="2857500" cy="2857500"/>
          </a:xfrm>
          <a:prstGeom prst="rect">
            <a:avLst/>
          </a:prstGeom>
          <a:noFill/>
        </p:spPr>
      </p:pic>
      <p:pic>
        <p:nvPicPr>
          <p:cNvPr id="18442" name="Picture 10" descr="Hotel Icon Restaurant Clip Ar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14275" y="-26046113"/>
            <a:ext cx="2857500" cy="2857500"/>
          </a:xfrm>
          <a:prstGeom prst="rect">
            <a:avLst/>
          </a:prstGeom>
          <a:noFill/>
        </p:spPr>
      </p:pic>
      <p:sp>
        <p:nvSpPr>
          <p:cNvPr id="10" name="Rectangle : en biseau 9">
            <a:extLst>
              <a:ext uri="{FF2B5EF4-FFF2-40B4-BE49-F238E27FC236}">
                <a16:creationId xmlns:a16="http://schemas.microsoft.com/office/drawing/2014/main" id="{FE5DF306-A10D-4DE3-AEE1-491AD3B00042}"/>
              </a:ext>
            </a:extLst>
          </p:cNvPr>
          <p:cNvSpPr/>
          <p:nvPr/>
        </p:nvSpPr>
        <p:spPr>
          <a:xfrm>
            <a:off x="2366628" y="1556792"/>
            <a:ext cx="4410744" cy="9069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Préparation des ingrédients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DC5AA2-3F02-4559-B365-791961355CF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4"/>
          <a:stretch/>
        </p:blipFill>
        <p:spPr>
          <a:xfrm rot="5400000">
            <a:off x="-217672" y="3920465"/>
            <a:ext cx="271112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E072DE-CF3F-44D8-8B95-640ACA768A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2944" y="977679"/>
            <a:ext cx="2636911" cy="1977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CC5AC4-E77C-4CBE-9AC7-73D48901AE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0102" y="977680"/>
            <a:ext cx="2636912" cy="1977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BD5A0DE-BF14-420C-B206-9044F2E5667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7" y="3140968"/>
            <a:ext cx="3958156" cy="2968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9102E2C-D726-457A-9751-20361522CE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863" y="4150181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0867564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otel Icon Room Service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14275" y="-26046113"/>
            <a:ext cx="2857500" cy="2857500"/>
          </a:xfrm>
          <a:prstGeom prst="rect">
            <a:avLst/>
          </a:prstGeom>
          <a:noFill/>
        </p:spPr>
      </p:pic>
      <p:pic>
        <p:nvPicPr>
          <p:cNvPr id="18438" name="Picture 6" descr="Hotel Icon Room Service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14275" y="-26046113"/>
            <a:ext cx="2857500" cy="2857500"/>
          </a:xfrm>
          <a:prstGeom prst="rect">
            <a:avLst/>
          </a:prstGeom>
          <a:noFill/>
        </p:spPr>
      </p:pic>
      <p:pic>
        <p:nvPicPr>
          <p:cNvPr id="18442" name="Picture 10" descr="Hotel Icon Restaurant Clip Ar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14275" y="-26046113"/>
            <a:ext cx="2857500" cy="2857500"/>
          </a:xfrm>
          <a:prstGeom prst="rect">
            <a:avLst/>
          </a:prstGeom>
          <a:noFill/>
        </p:spPr>
      </p:pic>
      <p:sp>
        <p:nvSpPr>
          <p:cNvPr id="10" name="Rectangle : en biseau 9">
            <a:extLst>
              <a:ext uri="{FF2B5EF4-FFF2-40B4-BE49-F238E27FC236}">
                <a16:creationId xmlns:a16="http://schemas.microsoft.com/office/drawing/2014/main" id="{FE5DF306-A10D-4DE3-AEE1-491AD3B00042}"/>
              </a:ext>
            </a:extLst>
          </p:cNvPr>
          <p:cNvSpPr/>
          <p:nvPr/>
        </p:nvSpPr>
        <p:spPr>
          <a:xfrm>
            <a:off x="2366628" y="263528"/>
            <a:ext cx="4410744" cy="9069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Fabrication de la pâte à Pizza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F34456-BE49-4F4D-B0C8-518C5F9911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7866" y="2497720"/>
            <a:ext cx="3303491" cy="24776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EB48D9A-2F8E-4CBE-9D7A-C6E78B5FE8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2" t="29000" r="21651"/>
          <a:stretch/>
        </p:blipFill>
        <p:spPr>
          <a:xfrm rot="5400000">
            <a:off x="2841763" y="2497721"/>
            <a:ext cx="2775299" cy="24776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579F2D7-B244-469E-AF9A-42B78BEB5F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1412776"/>
            <a:ext cx="3198844" cy="2399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A04EA8D-8AAE-4AB9-B323-1C701D9D48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4054203"/>
            <a:ext cx="3198844" cy="2399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0371674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otel Icon Room Service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14275" y="-26046113"/>
            <a:ext cx="2857500" cy="2857500"/>
          </a:xfrm>
          <a:prstGeom prst="rect">
            <a:avLst/>
          </a:prstGeom>
          <a:noFill/>
        </p:spPr>
      </p:pic>
      <p:pic>
        <p:nvPicPr>
          <p:cNvPr id="18438" name="Picture 6" descr="Hotel Icon Room Service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14275" y="-26046113"/>
            <a:ext cx="2857500" cy="2857500"/>
          </a:xfrm>
          <a:prstGeom prst="rect">
            <a:avLst/>
          </a:prstGeom>
          <a:noFill/>
        </p:spPr>
      </p:pic>
      <p:pic>
        <p:nvPicPr>
          <p:cNvPr id="18442" name="Picture 10" descr="Hotel Icon Restaurant Clip Ar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14275" y="-26046113"/>
            <a:ext cx="2857500" cy="2857500"/>
          </a:xfrm>
          <a:prstGeom prst="rect">
            <a:avLst/>
          </a:prstGeom>
          <a:noFill/>
        </p:spPr>
      </p:pic>
      <p:sp>
        <p:nvSpPr>
          <p:cNvPr id="10" name="Rectangle : en biseau 9">
            <a:extLst>
              <a:ext uri="{FF2B5EF4-FFF2-40B4-BE49-F238E27FC236}">
                <a16:creationId xmlns:a16="http://schemas.microsoft.com/office/drawing/2014/main" id="{FE5DF306-A10D-4DE3-AEE1-491AD3B00042}"/>
              </a:ext>
            </a:extLst>
          </p:cNvPr>
          <p:cNvSpPr/>
          <p:nvPr/>
        </p:nvSpPr>
        <p:spPr>
          <a:xfrm>
            <a:off x="2366628" y="350012"/>
            <a:ext cx="4410744" cy="9069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Confection et cuisson Pizzas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8562965-AC51-4F93-88AA-CCC04890FE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3600400" cy="2700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A3D580E-7591-4826-B308-05A2311CA9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72" y="2024844"/>
            <a:ext cx="457200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55492497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otel Icon Room Service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14275" y="-26046113"/>
            <a:ext cx="2857500" cy="2857500"/>
          </a:xfrm>
          <a:prstGeom prst="rect">
            <a:avLst/>
          </a:prstGeom>
          <a:noFill/>
        </p:spPr>
      </p:pic>
      <p:pic>
        <p:nvPicPr>
          <p:cNvPr id="18438" name="Picture 6" descr="Hotel Icon Room Service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14275" y="-26046113"/>
            <a:ext cx="2857500" cy="2857500"/>
          </a:xfrm>
          <a:prstGeom prst="rect">
            <a:avLst/>
          </a:prstGeom>
          <a:noFill/>
        </p:spPr>
      </p:pic>
      <p:pic>
        <p:nvPicPr>
          <p:cNvPr id="18442" name="Picture 10" descr="Hotel Icon Restaurant Clip Ar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14275" y="-26046113"/>
            <a:ext cx="2857500" cy="2857500"/>
          </a:xfrm>
          <a:prstGeom prst="rect">
            <a:avLst/>
          </a:prstGeom>
          <a:noFill/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E6AFBFD-5583-4FDB-B73B-5A739B0B37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2" t="16845" r="34467" b="43851"/>
          <a:stretch/>
        </p:blipFill>
        <p:spPr>
          <a:xfrm>
            <a:off x="590987" y="2636912"/>
            <a:ext cx="1527599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4C07F9-81D6-4481-BE35-7C2931059E9E}"/>
              </a:ext>
            </a:extLst>
          </p:cNvPr>
          <p:cNvSpPr/>
          <p:nvPr/>
        </p:nvSpPr>
        <p:spPr>
          <a:xfrm>
            <a:off x="2627784" y="1052736"/>
            <a:ext cx="614783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Merci </a:t>
            </a:r>
          </a:p>
          <a:p>
            <a:pPr algn="ctr"/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Pour cet apport </a:t>
            </a:r>
          </a:p>
          <a:p>
            <a:pPr algn="ctr"/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connaissances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9C052D-FD4F-4089-A9A2-46E1DF9FCB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764704"/>
            <a:ext cx="3048000" cy="17983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8457569"/>
      </p:ext>
    </p:extLst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Personnalisé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A5644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1365</TotalTime>
  <Words>77</Words>
  <Application>Microsoft Office PowerPoint</Application>
  <PresentationFormat>Affichage à l'écran (4:3)</PresentationFormat>
  <Paragraphs>28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Constantia</vt:lpstr>
      <vt:lpstr>Wingdings 2</vt:lpstr>
      <vt:lpstr>Débit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morisson</dc:creator>
  <cp:lastModifiedBy> </cp:lastModifiedBy>
  <cp:revision>155</cp:revision>
  <dcterms:created xsi:type="dcterms:W3CDTF">2009-07-03T05:08:18Z</dcterms:created>
  <dcterms:modified xsi:type="dcterms:W3CDTF">2018-04-01T17:01:18Z</dcterms:modified>
</cp:coreProperties>
</file>